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491449"/>
            <a:ext cx="10947042" cy="2018513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83.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Zankim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Gamdaih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Kim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Laitakin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45091"/>
            <a:ext cx="9144000" cy="2807640"/>
          </a:xfrm>
        </p:spPr>
        <p:txBody>
          <a:bodyPr>
            <a:normAutofit/>
          </a:bodyPr>
          <a:lstStyle/>
          <a:p>
            <a:r>
              <a:rPr lang="en-US" sz="3200" dirty="0"/>
              <a:t>It Came Upon the Midnight Clear</a:t>
            </a:r>
          </a:p>
          <a:p>
            <a:r>
              <a:rPr lang="en-US" sz="3200" dirty="0"/>
              <a:t>Luka 8:14</a:t>
            </a:r>
          </a:p>
          <a:p>
            <a:r>
              <a:rPr lang="en-US" sz="3200" dirty="0"/>
              <a:t>Edmund Hamilton Sears, 1810-1876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Bb</a:t>
            </a:r>
          </a:p>
          <a:p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7743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Zankim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gamdaih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pi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mite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kumsuk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Kham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gawsem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Kumpipa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pan in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dim hen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mi’n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khipkhep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endParaRPr lang="en-US" sz="5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47971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lailai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Kilemna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langaih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kiza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lungkhamna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diaidiai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a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Pau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namtampi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gamlum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</a:t>
            </a:r>
          </a:p>
          <a:p>
            <a:pPr marL="0" indent="0"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lapha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467284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vangik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</a:t>
            </a:r>
          </a:p>
          <a:p>
            <a:pPr marL="0" indent="0"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Vangik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haksa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lamto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kah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Pheiphung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kha mi aw</a:t>
            </a:r>
          </a:p>
          <a:p>
            <a:pPr marL="0" indent="0"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Manlang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lamgei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</a:t>
            </a:r>
          </a:p>
          <a:p>
            <a:pPr marL="0" indent="0"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</a:t>
            </a:r>
          </a:p>
          <a:p>
            <a:pPr marL="0" indent="0">
              <a:buNone/>
            </a:pP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petmah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ta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kamsangte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gensa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kha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veei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a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hunpha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lemna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Avang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ding ta</a:t>
            </a:r>
          </a:p>
          <a:p>
            <a:pPr marL="0" indent="0"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mite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lapha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mi’n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dawng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ta</a:t>
            </a:r>
          </a:p>
          <a:p>
            <a:pPr marL="0" indent="0">
              <a:buNone/>
            </a:pPr>
            <a:endParaRPr lang="en-US" sz="72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217</Words>
  <Application>Microsoft Office PowerPoint</Application>
  <PresentationFormat>Widescreen</PresentationFormat>
  <Paragraphs>46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83. Zankim Gamdaih Kim Laitakin  </vt:lpstr>
      <vt:lpstr>1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2018-10-11T06:55:44Z</dcterms:modified>
</cp:coreProperties>
</file>